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C9CE-8844-654C-A6F8-801980346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3A755-6F39-A743-8F72-EF24945B4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0B7B-EDD6-A84A-8126-006F180C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B269C-4E99-B445-A4F9-70B3C62F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88E2-64DD-E742-AE1A-5EF61AC4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3832-9A78-8445-A3F1-817054FA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0C4D7-14AB-F644-A60B-8589A3641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25263-5C52-BF4C-AFA9-64548556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D250C-EB00-6441-97C3-350E1944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DE82-8B4B-0647-8F2D-D9FA3B63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745DA-A869-4A49-BD99-2700629DB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11144-0688-AF4C-B55B-FF0F8BF3A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31D5F-FCC5-874F-8904-FCCB79E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EC4C4-26BF-7E43-ABEA-51DE64A3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F8C31-A099-5A4B-8ADA-90A723E4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C980-26C1-F34B-8919-340B7946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0977-2C9C-C840-B840-BD616DF5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A557-7398-2347-A227-898D1330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0115-F42F-424A-8D63-D8D6C06D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5A49-113A-7B49-B7EA-53D2D7F4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8BAE-F809-9E43-8255-E9FD913B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382A8-9B18-3248-B731-2AA9E284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47EEC-FCFC-7D47-B220-973D33CF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6FFE3-6C2F-9145-AD0B-1E16EAB0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F08B5-3211-3E4C-8442-152647EE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4C61-152B-4147-9DEE-683631FF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BAB-63BC-354C-9B0E-99F049BD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06225-0D20-5D4B-9B32-90D4BBC8A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58DAF-38ED-294A-BAB8-89BCE40B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AAD54-2962-B044-A73D-45ECED1A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5B85-BA3B-B346-A30D-DB705C29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2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4A1E-AE25-3542-9020-DB7142EB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77426-682B-2743-B426-238A9D9FD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1C01C-ED50-CA44-8D23-88E1B3A0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6C443-9B65-2E41-92E5-5C52399D0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4A9AB-73BE-924D-BDFE-7F5B523B3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847C1-92B1-F14E-AD4C-C37FBB68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84B7B-2004-E54D-A0E5-599605B2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4E2D9-F4A8-C240-B21E-AE5DCEE4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92C4-E0F7-704A-81C0-AD79A962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04854-8CDA-C64C-851D-A9A78E0D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BDA5-58B4-C349-9F86-CB9365CB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E9780-4658-B44D-ADCA-80F4B958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1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58C7E-2386-8F45-9B6D-5172F39B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12E7C-23B7-2646-82AF-590071C3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2D2E-DC24-604B-91DF-FF0306C5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8836-84D4-7C42-B6D2-10CBC7C1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3060D-CBD7-7C4B-BA5A-D79E3E65D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8F2F6-6E74-974D-9CFE-BFBBA9C1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AAE26-68F8-6544-A0EE-E2E3265B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5A1A9-D16D-B049-B558-F658E987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D9BF9-585C-F74F-BD75-1B50457E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83CB-67AC-0142-9D2B-7EA33B76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7C7A3-2947-534B-B98B-789ADAF56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FF7AA-0F74-A44C-99C6-69FC14D7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AA9C-45D2-5440-8198-C88B3913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DDD83-8861-1048-950D-BB442128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E4EFC-540D-EF4D-B737-6165CC42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C1A9-CBA0-D04A-A564-14E33AE5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1385-2C85-914F-98B8-51C27D7CB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E17B-1EF7-864F-8473-B6E87FD58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AC75-CA16-3E4A-887C-F60A932C450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A5E8-9174-F448-9349-FB031DF11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5FAB-889C-4E45-A4A8-C1AA3B03D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3A6C-48EB-F34F-82D4-047FEAD5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1374-FEE0-F943-9D75-64CB754C5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07734-4D5B-F148-A47A-0B324E5FFD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A74D39D-CCB1-5F48-A880-868EC6D1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888682A-9C81-094C-8F02-DF808B04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048" y="337266"/>
            <a:ext cx="8637789" cy="6111159"/>
          </a:xfrm>
        </p:spPr>
      </p:pic>
    </p:spTree>
    <p:extLst>
      <p:ext uri="{BB962C8B-B14F-4D97-AF65-F5344CB8AC3E}">
        <p14:creationId xmlns:p14="http://schemas.microsoft.com/office/powerpoint/2010/main" val="2659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ogo, company name&#10;&#10;Description automatically generated">
            <a:extLst>
              <a:ext uri="{FF2B5EF4-FFF2-40B4-BE49-F238E27FC236}">
                <a16:creationId xmlns:a16="http://schemas.microsoft.com/office/drawing/2014/main" id="{54724D99-E73B-9340-B40E-9123D92F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072" y="254000"/>
            <a:ext cx="8494915" cy="6010077"/>
          </a:xfrm>
        </p:spPr>
      </p:pic>
    </p:spTree>
    <p:extLst>
      <p:ext uri="{BB962C8B-B14F-4D97-AF65-F5344CB8AC3E}">
        <p14:creationId xmlns:p14="http://schemas.microsoft.com/office/powerpoint/2010/main" val="259915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62F3708-41AF-6547-A689-AEE29C26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2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8118D05-888B-F94E-A07B-13AC4F48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D8FB08E2-F95C-9C4B-8F19-F2558589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93B7D61-5966-D645-92CC-3BD516FC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4054BBB-6CC0-B04C-854A-4D54DF25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Taylor</dc:creator>
  <cp:lastModifiedBy>Dana Taylor</cp:lastModifiedBy>
  <cp:revision>1</cp:revision>
  <dcterms:created xsi:type="dcterms:W3CDTF">2020-10-26T15:21:35Z</dcterms:created>
  <dcterms:modified xsi:type="dcterms:W3CDTF">2020-10-26T15:24:04Z</dcterms:modified>
</cp:coreProperties>
</file>